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35" r:id="rId32"/>
    <p:sldId id="389" r:id="rId33"/>
    <p:sldId id="392" r:id="rId34"/>
    <p:sldId id="393" r:id="rId35"/>
    <p:sldId id="394" r:id="rId36"/>
    <p:sldId id="400" r:id="rId37"/>
    <p:sldId id="401" r:id="rId38"/>
    <p:sldId id="402" r:id="rId39"/>
    <p:sldId id="395" r:id="rId40"/>
    <p:sldId id="403" r:id="rId41"/>
    <p:sldId id="404" r:id="rId42"/>
    <p:sldId id="405" r:id="rId43"/>
    <p:sldId id="396" r:id="rId44"/>
    <p:sldId id="406" r:id="rId45"/>
    <p:sldId id="407" r:id="rId46"/>
    <p:sldId id="422" r:id="rId47"/>
    <p:sldId id="399" r:id="rId48"/>
    <p:sldId id="409" r:id="rId49"/>
    <p:sldId id="430" r:id="rId50"/>
    <p:sldId id="429" r:id="rId51"/>
    <p:sldId id="436" r:id="rId52"/>
    <p:sldId id="411" r:id="rId53"/>
    <p:sldId id="416" r:id="rId54"/>
    <p:sldId id="413" r:id="rId55"/>
    <p:sldId id="414" r:id="rId56"/>
    <p:sldId id="415" r:id="rId57"/>
    <p:sldId id="437" r:id="rId58"/>
    <p:sldId id="419" r:id="rId59"/>
    <p:sldId id="420" r:id="rId60"/>
    <p:sldId id="421" r:id="rId61"/>
    <p:sldId id="424" r:id="rId62"/>
    <p:sldId id="423" r:id="rId63"/>
    <p:sldId id="425" r:id="rId64"/>
    <p:sldId id="438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2" d="100"/>
          <a:sy n="72" d="100"/>
        </p:scale>
        <p:origin x="6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No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34692</TotalTime>
  <Words>2434</Words>
  <Application>Microsoft Office PowerPoint</Application>
  <PresentationFormat>Widescreen</PresentationFormat>
  <Paragraphs>440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1057</cp:revision>
  <cp:lastPrinted>2019-03-10T03:16:43Z</cp:lastPrinted>
  <dcterms:created xsi:type="dcterms:W3CDTF">2013-02-15T23:12:42Z</dcterms:created>
  <dcterms:modified xsi:type="dcterms:W3CDTF">2023-04-05T23:56:16Z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